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Brygada 1918"/>
      <p:regular r:id="rId14"/>
    </p:embeddedFont>
    <p:embeddedFont>
      <p:font typeface="Brygada 1918"/>
      <p:regular r:id="rId15"/>
    </p:embeddedFont>
    <p:embeddedFont>
      <p:font typeface="Brygada 1918"/>
      <p:regular r:id="rId16"/>
    </p:embeddedFont>
    <p:embeddedFont>
      <p:font typeface="Brygada 1918"/>
      <p:regular r:id="rId17"/>
    </p:embeddedFont>
    <p:embeddedFont>
      <p:font typeface="Montserrat Medium"/>
      <p:regular r:id="rId18"/>
    </p:embeddedFont>
    <p:embeddedFont>
      <p:font typeface="Montserrat Medium"/>
      <p:regular r:id="rId19"/>
    </p:embeddedFont>
    <p:embeddedFont>
      <p:font typeface="Montserrat Medium"/>
      <p:regular r:id="rId20"/>
    </p:embeddedFont>
    <p:embeddedFont>
      <p:font typeface="Montserrat Medium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png>
</file>

<file path=ppt/media/image-2-3.png>
</file>

<file path=ppt/media/image-2-4.png>
</file>

<file path=ppt/media/image-4-1.png>
</file>

<file path=ppt/media/image-5-1.png>
</file>

<file path=ppt/media/image-5-2.png>
</file>

<file path=ppt/media/image-5-3.png>
</file>

<file path=ppt/media/image-5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2727008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Welcome to WMSU: Your Admission Guide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4475202"/>
            <a:ext cx="7645479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Embark on your academic journey with Western Mindanao State University! This guide provides a clear path to becoming a valued member of our community.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850940"/>
            <a:ext cx="76454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Step 1: Medical Examination Fee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9260" y="2599134"/>
            <a:ext cx="764547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Pay the fee at the WMSU Cashier’s Office, Ground Floor, Administration Building.</a:t>
            </a:r>
            <a:endParaRPr lang="en-US" sz="16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260" y="3524845"/>
            <a:ext cx="1070491" cy="128456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40863" y="373892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Cashier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140863" y="4224099"/>
            <a:ext cx="6253877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Pay fees</a:t>
            </a:r>
            <a:endParaRPr lang="en-US" sz="16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260" y="4809411"/>
            <a:ext cx="1070491" cy="128456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40863" y="5023485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Where?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140863" y="5508665"/>
            <a:ext cx="6253877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Ground Floor Administration Building, WMSU.</a:t>
            </a:r>
            <a:endParaRPr lang="en-US" sz="16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260" y="6093976"/>
            <a:ext cx="1070491" cy="128456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40863" y="630805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Record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140863" y="6793230"/>
            <a:ext cx="6253877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Get receipt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2592229"/>
            <a:ext cx="10278189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Step 2: Physical/Medical Examination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3733919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Visit the University Health Center to inquire about requirements and complete your PME.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49260" y="453128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Inquire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49260" y="5102185"/>
            <a:ext cx="402859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About PME requirements.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5307687" y="453128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Complete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07687" y="5102185"/>
            <a:ext cx="402859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Medical examination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9866114" y="453128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Certify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66114" y="5102185"/>
            <a:ext cx="402859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Secure PME certification.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7628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4016097"/>
            <a:ext cx="10094952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Step 3: College Interview/Enrollment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9260" y="5050750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Proceed to your chosen college on the appointed date for an interview and enrollment.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49260" y="5634038"/>
            <a:ext cx="4234577" cy="1255752"/>
          </a:xfrm>
          <a:prstGeom prst="roundRect">
            <a:avLst>
              <a:gd name="adj" fmla="val 2557"/>
            </a:avLst>
          </a:prstGeom>
          <a:solidFill>
            <a:srgbClr val="4D1529"/>
          </a:solidFill>
          <a:ln/>
        </p:spPr>
      </p:sp>
      <p:sp>
        <p:nvSpPr>
          <p:cNvPr id="6" name="Text 3"/>
          <p:cNvSpPr/>
          <p:nvPr/>
        </p:nvSpPr>
        <p:spPr>
          <a:xfrm>
            <a:off x="963335" y="5848112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College Visit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63335" y="6333292"/>
            <a:ext cx="380642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Go to your chosen college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5197912" y="5634038"/>
            <a:ext cx="4234577" cy="1255752"/>
          </a:xfrm>
          <a:prstGeom prst="roundRect">
            <a:avLst>
              <a:gd name="adj" fmla="val 2557"/>
            </a:avLst>
          </a:prstGeom>
          <a:solidFill>
            <a:srgbClr val="4D1529"/>
          </a:solidFill>
          <a:ln/>
        </p:spPr>
      </p:sp>
      <p:sp>
        <p:nvSpPr>
          <p:cNvPr id="9" name="Text 6"/>
          <p:cNvSpPr/>
          <p:nvPr/>
        </p:nvSpPr>
        <p:spPr>
          <a:xfrm>
            <a:off x="5411986" y="5848112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Interview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11986" y="6333292"/>
            <a:ext cx="380642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Attend the interview (if needed)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9646563" y="5634038"/>
            <a:ext cx="4234577" cy="1255752"/>
          </a:xfrm>
          <a:prstGeom prst="roundRect">
            <a:avLst>
              <a:gd name="adj" fmla="val 2557"/>
            </a:avLst>
          </a:prstGeom>
          <a:solidFill>
            <a:srgbClr val="4D1529"/>
          </a:solidFill>
          <a:ln/>
        </p:spPr>
      </p:sp>
      <p:sp>
        <p:nvSpPr>
          <p:cNvPr id="12" name="Text 9"/>
          <p:cNvSpPr/>
          <p:nvPr/>
        </p:nvSpPr>
        <p:spPr>
          <a:xfrm>
            <a:off x="9860637" y="5848112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Enrollment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60637" y="6333292"/>
            <a:ext cx="380642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Enroll on your appointed date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2346127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Step 4: Enrollment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3380780"/>
            <a:ext cx="76454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Enroll in the college where you qualify.</a:t>
            </a:r>
            <a:endParaRPr lang="en-US" sz="16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660" y="3964067"/>
            <a:ext cx="535186" cy="53518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35660" y="4713327"/>
            <a:ext cx="2334339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Requirements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235660" y="5198507"/>
            <a:ext cx="233433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Complete all the requirements</a:t>
            </a:r>
            <a:endParaRPr lang="en-US" sz="16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1111" y="3964067"/>
            <a:ext cx="535186" cy="53518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891111" y="4713327"/>
            <a:ext cx="2334458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Schedule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8891111" y="5198507"/>
            <a:ext cx="2334458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Follow enrollment schedule</a:t>
            </a:r>
            <a:endParaRPr lang="en-US" sz="16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6681" y="3964067"/>
            <a:ext cx="535186" cy="53518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1546681" y="4713327"/>
            <a:ext cx="2334339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Registration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1546681" y="5198507"/>
            <a:ext cx="233433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Register to your course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450777"/>
            <a:ext cx="9169718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What to Bring During Enrollment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2592467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Original copy of Form 138/Report Card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49260" y="3009781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Certificate of Good Moral Character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49260" y="3427095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Photocopy of Birth Certificate (PSA)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9260" y="3844409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2x2 ID picture (2 copies)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749260" y="4668560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8" name="Text 6"/>
          <p:cNvSpPr/>
          <p:nvPr/>
        </p:nvSpPr>
        <p:spPr>
          <a:xfrm>
            <a:off x="904399" y="4738092"/>
            <a:ext cx="171331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1445062" y="466856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Original Form 138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445062" y="5153739"/>
            <a:ext cx="576310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Report Card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422237" y="4668560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2" name="Text 10"/>
          <p:cNvSpPr/>
          <p:nvPr/>
        </p:nvSpPr>
        <p:spPr>
          <a:xfrm>
            <a:off x="7565469" y="4738092"/>
            <a:ext cx="195263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8118038" y="466856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Good Moral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8118038" y="5153739"/>
            <a:ext cx="576310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Certification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49260" y="5951101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6" name="Text 14"/>
          <p:cNvSpPr/>
          <p:nvPr/>
        </p:nvSpPr>
        <p:spPr>
          <a:xfrm>
            <a:off x="885587" y="6020633"/>
            <a:ext cx="208955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445062" y="595110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Birth Certificate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445062" y="6436281"/>
            <a:ext cx="576310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PSA copy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422237" y="5951101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20" name="Text 18"/>
          <p:cNvSpPr/>
          <p:nvPr/>
        </p:nvSpPr>
        <p:spPr>
          <a:xfrm>
            <a:off x="7555230" y="6020633"/>
            <a:ext cx="215741" cy="342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4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8118038" y="595110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ID Picture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8118038" y="6436281"/>
            <a:ext cx="576310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2 copies (2x2)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3255050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Welcome to WMSU!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35660" y="4289703"/>
            <a:ext cx="764547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We're excited to have you join our academic community. Let's make your dreams a reality!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2025-03-01T03:02:39Z</dcterms:created>
  <dcterms:modified xsi:type="dcterms:W3CDTF">2025-03-01T03:02:39Z</dcterms:modified>
</cp:coreProperties>
</file>